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13320" l="0" r="5541" t="12853"/>
          <a:stretch/>
        </p:blipFill>
        <p:spPr>
          <a:xfrm>
            <a:off x="3946621" y="5282004"/>
            <a:ext cx="3729440" cy="146304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0" y="27294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Определение признаков активности грануляционной ткани ожоговых пациентов </a:t>
            </a:r>
            <a:br>
              <a:rPr b="1" i="0" lang="ru-RU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методом оптической когерентной томографии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0" y="596959"/>
            <a:ext cx="1219200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Выполнил</a:t>
            </a:r>
            <a:r>
              <a:rPr b="1" i="0" lang="ru-RU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ru-RU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Карпенко А.А. </a:t>
            </a:r>
            <a:r>
              <a:rPr b="1" i="0" lang="ru-RU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i="0" lang="ru-RU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доц., к.м.н. Петрова К.С.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0" y="870392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ФГБОУ ВО «Приволжский исследовательский медицинский университет» МЗ РФ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204716" y="1119140"/>
            <a:ext cx="3739487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Реконструктивная хирургия и комбустиология часто сталкиваются с необходимостью устранения раневого дефекта путем выполнения кожной пластики. Эффективность операции зависит в т.ч. от подготовленности грануляционной ткани. Субъективное определение активности грануляций на основании визуальных признаков может привести к ошибочным заключениям  . Необходим объективный, неинвазивный метод, позволяющий производить оценку активности грануляционной ткани в режиме он-лайн и в  динамике. 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204715" y="3480316"/>
            <a:ext cx="3739487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изучение состояния и активности грануляционной ткани методом оптической когерентной томографии.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04714" y="4103732"/>
            <a:ext cx="3691718" cy="2321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Материалы и методы: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пациентов (13 мужчин и 3 женщины) в возрасте от 24 до 87 лет с ожогами 1-3 степени тяжести от 35-60% и разной степенью двигательной активности. Всего обследовано 40 ожоговых ран и областей свободной кожной пластики расщепленными трансплантатами от 0,2 до 0,45 мм. Длительность пребывания в отделении от 3 суток до 17 месяцев. </a:t>
            </a:r>
            <a:endParaRPr/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04715" y="6001873"/>
            <a:ext cx="373948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работе использован ОКТ – 1300, программное обеспечение. Проводили ОКТ-исследование грануляционной ткани в центральной части и тканей пограничной зоны.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7670042" y="1242506"/>
            <a:ext cx="4408227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r>
              <a:rPr b="1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пациентов, </a:t>
            </a:r>
            <a:r>
              <a:rPr b="1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соблюдающих рекомендованный режим двигательной активности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на ОКТ-изображениях грануляционная ткань представлена относительно светлой гомогенной однородной зоной средней интенсивности сигнала, угасающей по направлению к низу с немногочисленными оптическими эквивалентами артериальных и венозных сосудов в виде округлых и овальных зон низкой интенсивности сигнала с четкими границами со светлым контуром и без него, что соответствовало </a:t>
            </a:r>
            <a:r>
              <a:rPr b="1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активной грануляционной ткани 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признаками адекватной трофики тканей.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7670041" y="3172820"/>
            <a:ext cx="443552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пациентов, имеющих </a:t>
            </a:r>
            <a:r>
              <a:rPr b="1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низкий уровень двигательной активности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грануляционная ткань выглядела как темная гомогенная однородная зона относительно низкой интенсивности сигнала, угасающая по направлению к низу. В пределах ее - расширенные венозные сосуды и мало артериальных, что соответствовало низкой активности грануляционной ткани с признаками застойных явлений и отсутствием адекватной трофики тканей. В условиях венозного кровоточивость грануляционной ткани – это признак не адекватной трофики с преобладанием артериального компонента, а изменений вследствие венозной вазодилятации, что указывало на несоответствие визуальной оценки ткани ее истинному состоянию и  могло привести к ошибочным выводам.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7670042" y="5631820"/>
            <a:ext cx="4408226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Выводы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ОКТ позволяет не только определять активность самой грануляционной ткани, но и дифференцировать артериальные и венозные сосуды, что дает возможность оценить трофическую способность грануляционной ткани.. Это позволит достичь уменьшения сроков лечения, снижения осложнений и более благоприятного косметический эффект.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 b="12115" l="13916" r="10440" t="44475"/>
          <a:stretch/>
        </p:blipFill>
        <p:spPr>
          <a:xfrm>
            <a:off x="5728093" y="3754416"/>
            <a:ext cx="1874639" cy="143464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3931877" y="5256574"/>
            <a:ext cx="33818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Неактивная грануляционная ткань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4947438" y="6460214"/>
            <a:ext cx="27442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Расширенные венозные сосуды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3956741" y="5764412"/>
            <a:ext cx="800539" cy="390822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4679576" y="5829976"/>
            <a:ext cx="1985837" cy="570011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5">
            <a:alphaModFix/>
          </a:blip>
          <a:srcRect b="10577" l="15863" r="0" t="28617"/>
          <a:stretch/>
        </p:blipFill>
        <p:spPr>
          <a:xfrm>
            <a:off x="3989288" y="3237404"/>
            <a:ext cx="1676535" cy="138855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6">
            <a:alphaModFix/>
          </a:blip>
          <a:srcRect b="37417" l="0" r="0" t="-711"/>
          <a:stretch/>
        </p:blipFill>
        <p:spPr>
          <a:xfrm>
            <a:off x="3966391" y="1256629"/>
            <a:ext cx="3593146" cy="1885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3966033" y="1202839"/>
            <a:ext cx="31647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Активная грануляционная ткань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4073613" y="2756716"/>
            <a:ext cx="35397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Щелевидные сосуды (артерии и вены)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